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sldIdLst>
    <p:sldId id="256" r:id="rId2"/>
    <p:sldId id="258" r:id="rId3"/>
    <p:sldId id="259" r:id="rId4"/>
    <p:sldId id="260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84" r:id="rId1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6" autoAdjust="0"/>
    <p:restoredTop sz="94660"/>
  </p:normalViewPr>
  <p:slideViewPr>
    <p:cSldViewPr>
      <p:cViewPr varScale="1">
        <p:scale>
          <a:sx n="89" d="100"/>
          <a:sy n="89" d="100"/>
        </p:scale>
        <p:origin x="108" y="-18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5" y="392"/>
              <a:ext cx="6358" cy="5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5101748">
              <a:off x="6147" y="4470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4344" y="2736"/>
              <a:ext cx="5911" cy="1225"/>
            </a:xfrm>
            <a:custGeom>
              <a:avLst/>
              <a:gdLst/>
              <a:ahLst/>
              <a:cxnLst/>
              <a:rect l="0" t="0" r="0" b="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8585200" y="1277937"/>
            <a:ext cx="1409700" cy="4748213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/>
            <a:r>
              <a:rPr>
                <a:latin typeface="Century Gothic"/>
              </a:rPr>
              <a:t>Click to edit Master title style</a:t>
            </a:r>
          </a:p>
        </p:txBody>
      </p:sp>
      <p:sp>
        <p:nvSpPr>
          <p:cNvPr id="14" name="Text Placeholder 13"/>
          <p:cNvSpPr txBox="1">
            <a:spLocks noGrp="1"/>
          </p:cNvSpPr>
          <p:nvPr>
            <p:ph type="body" idx="1"/>
          </p:nvPr>
        </p:nvSpPr>
        <p:spPr>
          <a:xfrm>
            <a:off x="1154112" y="1277937"/>
            <a:ext cx="6254750" cy="474821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15" name="Date Placeholder 14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90600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6" name="Footer Placeholder 15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8" name="Slide Number Placeholder 17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Freeform 8"/>
            <p:cNvSpPr/>
            <p:nvPr/>
          </p:nvSpPr>
          <p:spPr>
            <a:xfrm rot="10371524">
              <a:off x="257" y="4334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0800000">
              <a:off x="448" y="313"/>
              <a:ext cx="11013" cy="4427"/>
            </a:xfrm>
            <a:custGeom>
              <a:avLst/>
              <a:gdLst/>
              <a:ahLst/>
              <a:cxnLst/>
              <a:rect l="0" t="0" r="0" b="0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1154112" y="4968875"/>
            <a:ext cx="8824913" cy="566737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400" b="0" i="0" u="none" strike="noStrike">
                <a:latin typeface="Century Gothic"/>
              </a:rPr>
              <a:t>Click to edit Master title style</a:t>
            </a:r>
          </a:p>
        </p:txBody>
      </p:sp>
      <p:sp>
        <p:nvSpPr>
          <p:cNvPr id="13" name="Content Placeholder 12"/>
          <p:cNvSpPr txBox="1">
            <a:spLocks noGrp="1"/>
          </p:cNvSpPr>
          <p:nvPr>
            <p:ph idx="1"/>
          </p:nvPr>
        </p:nvSpPr>
        <p:spPr>
          <a:xfrm>
            <a:off x="1154112" y="685800"/>
            <a:ext cx="8824913" cy="3429000"/>
          </a:xfrm>
          <a:prstGeom prst="rect">
            <a:avLst/>
          </a:prstGeom>
          <a:noFill/>
          <a:ln>
            <a:noFill/>
          </a:ln>
          <a:effectLst>
            <a:outerShdw blurRad="50800" dist="50799" dir="5400000" algn="tl">
              <a:srgbClr val="000000">
                <a:alpha val="42968"/>
              </a:srgbClr>
            </a:outerShdw>
          </a:effectLst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600" b="0" i="0" u="none" strike="noStrike" baseline="0">
                <a:solidFill>
                  <a:srgbClr val="000000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14" name="Text Placeholder 13"/>
          <p:cNvSpPr txBox="1">
            <a:spLocks noGrp="1"/>
          </p:cNvSpPr>
          <p:nvPr>
            <p:ph type="body" idx="2"/>
          </p:nvPr>
        </p:nvSpPr>
        <p:spPr>
          <a:xfrm>
            <a:off x="1154112" y="5535612"/>
            <a:ext cx="8824913" cy="4921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200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5" name="Date Placeholder 14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6" name="Footer Placeholder 15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8" name="Slide Number Placeholder 17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Freeform 8"/>
            <p:cNvSpPr/>
            <p:nvPr/>
          </p:nvSpPr>
          <p:spPr>
            <a:xfrm rot="21010066">
              <a:off x="8291" y="2651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4" y="2735"/>
              <a:ext cx="11013" cy="3518"/>
            </a:xfrm>
            <a:custGeom>
              <a:avLst/>
              <a:gdLst/>
              <a:ahLst/>
              <a:cxnLst/>
              <a:rect l="0" t="0" r="0" b="0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1147762" y="1062037"/>
            <a:ext cx="8831263" cy="13716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4000">
                <a:latin typeface="Century Gothic"/>
              </a:rPr>
              <a:t>Click to edit Master title style</a:t>
            </a:r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2"/>
          </p:nvPr>
        </p:nvSpPr>
        <p:spPr>
          <a:xfrm>
            <a:off x="1154112" y="3543300"/>
            <a:ext cx="8824913" cy="24765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marL="0" lvl="0" indent="0">
              <a:buNone/>
            </a:pPr>
            <a:r>
              <a:rPr sz="1800">
                <a:latin typeface="Century Gothic"/>
              </a:rPr>
              <a:t>Click to edit Master text styles</a:t>
            </a:r>
          </a:p>
        </p:txBody>
      </p:sp>
      <p:sp>
        <p:nvSpPr>
          <p:cNvPr id="14" name="Date Placeholder 13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5" name="Footer Placeholder 14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7" name="Slide Number Placeholder 1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18" y="392"/>
              <a:ext cx="4373" cy="5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3698" y="2736"/>
              <a:ext cx="5911" cy="1225"/>
            </a:xfrm>
            <a:custGeom>
              <a:avLst/>
              <a:gdLst/>
              <a:ahLst/>
              <a:cxnLst/>
              <a:rect l="0" t="0" r="0" b="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5922488">
              <a:off x="4588" y="1783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1154112" y="2676525"/>
            <a:ext cx="4349750" cy="22828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l"/>
            <a:r>
              <a:rPr sz="4000" b="0" i="0" u="none" strike="noStrike">
                <a:latin typeface="Century Gothic"/>
              </a:rPr>
              <a:t>Click to edit Master title style</a:t>
            </a:r>
          </a:p>
        </p:txBody>
      </p:sp>
      <p:sp>
        <p:nvSpPr>
          <p:cNvPr id="14" name="Text Placeholder 13"/>
          <p:cNvSpPr txBox="1">
            <a:spLocks noGrp="1"/>
          </p:cNvSpPr>
          <p:nvPr>
            <p:ph type="body" idx="1"/>
          </p:nvPr>
        </p:nvSpPr>
        <p:spPr>
          <a:xfrm>
            <a:off x="6894512" y="2676525"/>
            <a:ext cx="3756025" cy="22828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marL="0" lvl="0" indent="0" algn="l">
              <a:buNone/>
            </a:pPr>
            <a:r>
              <a:rPr sz="2000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5" name="Date Placeholder 14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6" name="Footer Placeholder 15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8" name="Slide Number Placeholder 17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7" y="392"/>
              <a:ext cx="5465" cy="5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5922488">
              <a:off x="4105" y="1783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3218" y="2736"/>
              <a:ext cx="5911" cy="1225"/>
            </a:xfrm>
            <a:custGeom>
              <a:avLst/>
              <a:gdLst/>
              <a:ahLst/>
              <a:cxnLst/>
              <a:rect l="0" t="0" r="0" b="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1154112" y="1692275"/>
            <a:ext cx="3863975" cy="1735137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3600" b="0" i="0" u="none" strike="noStrike">
                <a:latin typeface="Century Gothic"/>
              </a:rPr>
              <a:t>Click to edit Master title style</a:t>
            </a:r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</p:nvPr>
        </p:nvSpPr>
        <p:spPr>
          <a:xfrm>
            <a:off x="6546850" y="1143000"/>
            <a:ext cx="3225800" cy="4572000"/>
          </a:xfrm>
          <a:prstGeom prst="rect">
            <a:avLst/>
          </a:prstGeom>
          <a:noFill/>
          <a:ln>
            <a:noFill/>
          </a:ln>
          <a:effectLst>
            <a:outerShdw blurRad="50800" dist="50799" dir="5400000" algn="tl">
              <a:srgbClr val="000000">
                <a:alpha val="42968"/>
              </a:srgbClr>
            </a:outerShdw>
          </a:effectLst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600" b="0" i="0" u="none" strike="noStrike" baseline="0">
                <a:solidFill>
                  <a:srgbClr val="000000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idx="2"/>
          </p:nvPr>
        </p:nvSpPr>
        <p:spPr>
          <a:xfrm>
            <a:off x="1154112" y="3657600"/>
            <a:ext cx="3857625" cy="1371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6" name="Date Placeholder 15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7" name="Footer Placeholder 16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112" y="973137"/>
            <a:ext cx="8761413" cy="706438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entury Gothic"/>
              </a:rPr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112" y="2603500"/>
            <a:ext cx="4824413" cy="5746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B31166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112" y="3178175"/>
            <a:ext cx="4824413" cy="28400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07125" y="2603500"/>
            <a:ext cx="4824412" cy="5746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B31166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"/>
          </p:nvPr>
        </p:nvSpPr>
        <p:spPr>
          <a:xfrm>
            <a:off x="6207125" y="3178175"/>
            <a:ext cx="4824412" cy="28400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1800">
                <a:latin typeface="Century Gothic"/>
              </a:rPr>
              <a:t>Click to edit Master text styles</a:t>
            </a:r>
          </a:p>
          <a:p>
            <a:pPr lvl="1"/>
            <a:r>
              <a:rPr sz="1600">
                <a:latin typeface="Century Gothic"/>
              </a:rPr>
              <a:t>Second level</a:t>
            </a:r>
          </a:p>
          <a:p>
            <a:pPr lvl="2"/>
            <a:r>
              <a:rPr sz="1400">
                <a:latin typeface="Century Gothic"/>
              </a:rPr>
              <a:t>Third level</a:t>
            </a:r>
          </a:p>
          <a:p>
            <a:pPr lvl="3"/>
            <a:r>
              <a:rPr sz="1200">
                <a:latin typeface="Century Gothic"/>
              </a:rPr>
              <a:t>Fourth level</a:t>
            </a:r>
          </a:p>
          <a:p>
            <a:pPr lvl="4"/>
            <a:r>
              <a:rPr sz="1200">
                <a:latin typeface="Century Gothic"/>
              </a:rPr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79" y="392"/>
              <a:ext cx="5913" cy="5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5922488">
              <a:off x="3066" y="1783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2177" y="2736"/>
              <a:ext cx="5911" cy="1225"/>
            </a:xfrm>
            <a:custGeom>
              <a:avLst/>
              <a:gdLst/>
              <a:ahLst/>
              <a:cxnLst/>
              <a:rect l="0" t="0" r="0" b="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1154112" y="1295400"/>
            <a:ext cx="2792413" cy="16002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400" b="0" i="0" u="none" strike="noStrike">
                <a:latin typeface="Century Gothic"/>
              </a:rPr>
              <a:t>Click to edit Master title style</a:t>
            </a:r>
          </a:p>
        </p:txBody>
      </p:sp>
      <p:sp>
        <p:nvSpPr>
          <p:cNvPr id="14" name="Text Placeholder 13"/>
          <p:cNvSpPr txBox="1">
            <a:spLocks noGrp="1"/>
          </p:cNvSpPr>
          <p:nvPr>
            <p:ph type="body" idx="1"/>
          </p:nvPr>
        </p:nvSpPr>
        <p:spPr>
          <a:xfrm>
            <a:off x="5780087" y="1447800"/>
            <a:ext cx="5189538" cy="4572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idx="2"/>
          </p:nvPr>
        </p:nvSpPr>
        <p:spPr>
          <a:xfrm>
            <a:off x="1154112" y="3128962"/>
            <a:ext cx="2792413" cy="289401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6" name="Date Placeholder 15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7" name="Footer Placeholder 16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112" y="973137"/>
            <a:ext cx="8824913" cy="706438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entury Gothic"/>
              </a:rPr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112" y="2603500"/>
            <a:ext cx="8824913" cy="34163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10694987" y="6391275"/>
            <a:ext cx="989013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112" y="973137"/>
            <a:ext cx="8824913" cy="706438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3600">
                <a:latin typeface="Century Gothic"/>
              </a:rPr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112" y="4532312"/>
            <a:ext cx="3049588" cy="5746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5"/>
          </p:nvPr>
        </p:nvSpPr>
        <p:spPr>
          <a:xfrm>
            <a:off x="1333500" y="2603500"/>
            <a:ext cx="2690812" cy="1590675"/>
          </a:xfrm>
          <a:prstGeom prst="rect">
            <a:avLst/>
          </a:prstGeom>
          <a:noFill/>
          <a:ln>
            <a:noFill/>
          </a:ln>
          <a:effectLst>
            <a:outerShdw blurRad="50800" dist="50799" dir="5400000" algn="tl">
              <a:srgbClr val="000000">
                <a:alpha val="42968"/>
              </a:srgbClr>
            </a:outerShdw>
          </a:effectLst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600" b="0" i="0" u="none" strike="noStrike" baseline="0">
                <a:solidFill>
                  <a:srgbClr val="000000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8"/>
          </p:nvPr>
        </p:nvSpPr>
        <p:spPr>
          <a:xfrm>
            <a:off x="1154112" y="5108575"/>
            <a:ext cx="3049588" cy="9175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entury Gothic"/>
              </a:rPr>
              <a:t>Click to edit Master text styles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3"/>
          </p:nvPr>
        </p:nvSpPr>
        <p:spPr>
          <a:xfrm>
            <a:off x="4568825" y="4532312"/>
            <a:ext cx="3049587" cy="576263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21"/>
          </p:nvPr>
        </p:nvSpPr>
        <p:spPr>
          <a:xfrm>
            <a:off x="4748212" y="2603500"/>
            <a:ext cx="2690813" cy="1590675"/>
          </a:xfrm>
          <a:prstGeom prst="rect">
            <a:avLst/>
          </a:prstGeom>
          <a:noFill/>
          <a:ln>
            <a:noFill/>
          </a:ln>
          <a:effectLst>
            <a:outerShdw blurRad="50800" dist="50799" dir="5400000" algn="tl">
              <a:srgbClr val="000000">
                <a:alpha val="42968"/>
              </a:srgbClr>
            </a:outerShdw>
          </a:effectLst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600" b="0" i="0" u="none" strike="noStrike" baseline="0">
                <a:solidFill>
                  <a:srgbClr val="000000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9"/>
          </p:nvPr>
        </p:nvSpPr>
        <p:spPr>
          <a:xfrm>
            <a:off x="4568825" y="5108575"/>
            <a:ext cx="3049587" cy="9175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entury Gothic"/>
              </a:rPr>
              <a:t>Click to edit Master text styles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13"/>
          </p:nvPr>
        </p:nvSpPr>
        <p:spPr>
          <a:xfrm>
            <a:off x="7981950" y="4532312"/>
            <a:ext cx="3049587" cy="5746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idx="22"/>
          </p:nvPr>
        </p:nvSpPr>
        <p:spPr>
          <a:xfrm>
            <a:off x="8162925" y="2603500"/>
            <a:ext cx="2690812" cy="1590675"/>
          </a:xfrm>
          <a:prstGeom prst="rect">
            <a:avLst/>
          </a:prstGeom>
          <a:noFill/>
          <a:ln>
            <a:noFill/>
          </a:ln>
          <a:effectLst>
            <a:outerShdw blurRad="50800" dist="50799" dir="5400000" algn="tl">
              <a:srgbClr val="000000">
                <a:alpha val="42968"/>
              </a:srgbClr>
            </a:outerShdw>
          </a:effectLst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600" b="0" i="0" u="none" strike="noStrike" baseline="0">
                <a:solidFill>
                  <a:srgbClr val="000000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20"/>
          </p:nvPr>
        </p:nvSpPr>
        <p:spPr>
          <a:xfrm>
            <a:off x="7981950" y="5108575"/>
            <a:ext cx="3049587" cy="9175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entury Gothic"/>
              </a:rPr>
              <a:t>Click to edit Master text styles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4405312" y="2568575"/>
            <a:ext cx="0" cy="3490912"/>
          </a:xfrm>
          <a:prstGeom prst="line">
            <a:avLst/>
          </a:prstGeom>
          <a:noFill/>
          <a:ln w="12700">
            <a:solidFill>
              <a:srgbClr val="B31166"/>
            </a:solidFill>
          </a:ln>
        </p:spPr>
      </p:sp>
      <p:sp>
        <p:nvSpPr>
          <p:cNvPr id="13" name="Straight Connector 12"/>
          <p:cNvSpPr/>
          <p:nvPr/>
        </p:nvSpPr>
        <p:spPr>
          <a:xfrm>
            <a:off x="7797800" y="2568575"/>
            <a:ext cx="0" cy="3490912"/>
          </a:xfrm>
          <a:prstGeom prst="line">
            <a:avLst/>
          </a:prstGeom>
          <a:noFill/>
          <a:ln w="12700">
            <a:solidFill>
              <a:srgbClr val="B31166"/>
            </a:solidFill>
          </a:ln>
        </p:spPr>
      </p:sp>
      <p:sp>
        <p:nvSpPr>
          <p:cNvPr id="14" name="Date Placeholder 13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5" name="Footer Placeholder 14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6433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6" name="Slide Number Placeholder 15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112" y="973137"/>
            <a:ext cx="8824913" cy="706438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3600">
                <a:latin typeface="Century Gothic"/>
              </a:rPr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112" y="2603500"/>
            <a:ext cx="3141663" cy="5746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5"/>
          </p:nvPr>
        </p:nvSpPr>
        <p:spPr>
          <a:xfrm>
            <a:off x="1154112" y="3179762"/>
            <a:ext cx="3141663" cy="2846388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entury Gothic"/>
              </a:rPr>
              <a:t>Click to 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11675" y="2603500"/>
            <a:ext cx="3146425" cy="5746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6"/>
          </p:nvPr>
        </p:nvSpPr>
        <p:spPr>
          <a:xfrm>
            <a:off x="4511675" y="3179762"/>
            <a:ext cx="3146425" cy="2846388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entury Gothic"/>
              </a:rPr>
              <a:t>Click to edit Master text styles</a:t>
            </a: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3"/>
          </p:nvPr>
        </p:nvSpPr>
        <p:spPr>
          <a:xfrm>
            <a:off x="7886700" y="2603500"/>
            <a:ext cx="3144837" cy="5746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0" i="0" u="none" strike="noStrike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7"/>
          </p:nvPr>
        </p:nvSpPr>
        <p:spPr>
          <a:xfrm>
            <a:off x="7888287" y="3178175"/>
            <a:ext cx="3144838" cy="28463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entury Gothic"/>
              </a:rPr>
              <a:t>Click to edit Master text styles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4403725" y="2568575"/>
            <a:ext cx="0" cy="3490912"/>
          </a:xfrm>
          <a:prstGeom prst="line">
            <a:avLst/>
          </a:prstGeom>
          <a:noFill/>
          <a:ln w="12700">
            <a:solidFill>
              <a:srgbClr val="B31166"/>
            </a:solidFill>
          </a:ln>
        </p:spPr>
      </p:sp>
      <p:sp>
        <p:nvSpPr>
          <p:cNvPr id="10" name="Straight Connector 9"/>
          <p:cNvSpPr/>
          <p:nvPr/>
        </p:nvSpPr>
        <p:spPr>
          <a:xfrm>
            <a:off x="7772400" y="2568575"/>
            <a:ext cx="0" cy="3490912"/>
          </a:xfrm>
          <a:prstGeom prst="line">
            <a:avLst/>
          </a:prstGeom>
          <a:noFill/>
          <a:ln w="12700">
            <a:solidFill>
              <a:srgbClr val="B31166"/>
            </a:solidFill>
          </a:ln>
        </p:spPr>
      </p:sp>
      <p:sp>
        <p:nvSpPr>
          <p:cNvPr id="11" name="Date Placeholder 10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112" y="973137"/>
            <a:ext cx="8761413" cy="706438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entury Gothic"/>
              </a:rPr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112" y="2603500"/>
            <a:ext cx="8824913" cy="34163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Freeform 8"/>
            <p:cNvSpPr/>
            <p:nvPr/>
          </p:nvSpPr>
          <p:spPr>
            <a:xfrm rot="21010066">
              <a:off x="8291" y="4087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4" y="4142"/>
              <a:ext cx="11013" cy="2282"/>
            </a:xfrm>
            <a:custGeom>
              <a:avLst/>
              <a:gdLst/>
              <a:ahLst/>
              <a:cxnLst/>
              <a:rect l="0" t="0" r="0" b="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1062" y="606425"/>
            <a:ext cx="801688" cy="15684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r">
              <a:lnSpc>
                <a:spcPct val="100000"/>
              </a:lnSpc>
              <a:buNone/>
            </a:pPr>
            <a:r>
              <a:rPr sz="9600" b="0" i="0" u="none" strike="noStrike" baseline="0">
                <a:solidFill>
                  <a:srgbClr val="EF51A4"/>
                </a:solidFill>
                <a:latin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83775" y="2613025"/>
            <a:ext cx="652462" cy="15684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r">
              <a:lnSpc>
                <a:spcPct val="100000"/>
              </a:lnSpc>
              <a:buNone/>
            </a:pPr>
            <a:r>
              <a:rPr sz="9600" b="0" i="0" u="none" strike="noStrike" baseline="0">
                <a:solidFill>
                  <a:srgbClr val="EF51A4"/>
                </a:solidFill>
                <a:latin typeface="Arial"/>
              </a:rPr>
              <a:t>”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581150" y="981075"/>
            <a:ext cx="8453437" cy="26955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4000">
                <a:latin typeface="Century Gothic"/>
              </a:rPr>
              <a:t>Click to edit Master title style</a:t>
            </a:r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idx="13"/>
          </p:nvPr>
        </p:nvSpPr>
        <p:spPr>
          <a:xfrm>
            <a:off x="1944687" y="3678237"/>
            <a:ext cx="7731125" cy="34131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 b="0" i="0" u="none" strike="noStrike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6" name="Text Placeholder 15"/>
          <p:cNvSpPr txBox="1">
            <a:spLocks noGrp="1"/>
          </p:cNvSpPr>
          <p:nvPr>
            <p:ph type="body" idx="2"/>
          </p:nvPr>
        </p:nvSpPr>
        <p:spPr>
          <a:xfrm>
            <a:off x="1154112" y="5027612"/>
            <a:ext cx="9244013" cy="99695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marL="0" lvl="0" indent="0">
              <a:buNone/>
            </a:pPr>
            <a:r>
              <a:rPr sz="1400">
                <a:latin typeface="Century Gothic"/>
              </a:rPr>
              <a:t>Click to edit Master text styles</a:t>
            </a:r>
          </a:p>
        </p:txBody>
      </p:sp>
      <p:sp>
        <p:nvSpPr>
          <p:cNvPr id="17" name="Date Placeholder 16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8" name="Footer Placeholder 17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20" name="Slide Number Placeholder 19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1154112" y="2098675"/>
            <a:ext cx="8824913" cy="26765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marL="0" lvl="0" indent="0" algn="l">
              <a:lnSpc>
                <a:spcPct val="100000"/>
              </a:lnSpc>
              <a:buNone/>
              <a:defRPr sz="3600" b="0" i="0" u="none" strike="noStrike" baseline="0">
                <a:solidFill>
                  <a:srgbClr val="EBEBEB"/>
                </a:solidFill>
                <a:latin typeface="Arial"/>
              </a:defRPr>
            </a:lvl1pPr>
          </a:lstStyle>
          <a:p>
            <a:pPr lvl="0"/>
            <a:r>
              <a:rPr sz="5400">
                <a:latin typeface="Century Gothic"/>
              </a:rPr>
              <a:t>Click to edit Master title style</a:t>
            </a:r>
          </a:p>
        </p:txBody>
      </p:sp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1154112" y="4776787"/>
            <a:ext cx="8824913" cy="8604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buNone/>
            </a:pPr>
            <a:r>
              <a:rPr>
                <a:solidFill>
                  <a:srgbClr val="EF51A4"/>
                </a:solidFill>
                <a:latin typeface="Century Gothic"/>
              </a:rPr>
              <a:t>Click to edit Master subtitle style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idx="10"/>
          </p:nvPr>
        </p:nvSpPr>
        <p:spPr>
          <a:xfrm rot="5400000">
            <a:off x="10158412" y="1790699"/>
            <a:ext cx="989012" cy="30321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l">
              <a:defRPr sz="10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idx="11"/>
          </p:nvPr>
        </p:nvSpPr>
        <p:spPr>
          <a:xfrm rot="5400000">
            <a:off x="8951118" y="3226593"/>
            <a:ext cx="3859214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Freeform 8"/>
            <p:cNvSpPr/>
            <p:nvPr/>
          </p:nvSpPr>
          <p:spPr>
            <a:xfrm rot="21010066">
              <a:off x="8291" y="4095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4" y="4142"/>
              <a:ext cx="11013" cy="2282"/>
            </a:xfrm>
            <a:custGeom>
              <a:avLst/>
              <a:gdLst/>
              <a:ahLst/>
              <a:cxnLst/>
              <a:rect l="0" t="0" r="0" b="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1154112" y="2370137"/>
            <a:ext cx="8824913" cy="18224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4000" b="0" i="0" u="none" strike="noStrike">
                <a:latin typeface="Century Gothic"/>
              </a:rPr>
              <a:t>Click to edit Master title style</a:t>
            </a:r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154112" y="5024437"/>
            <a:ext cx="8824913" cy="858838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buNone/>
            </a:pPr>
            <a:r>
              <a:rPr sz="2000">
                <a:solidFill>
                  <a:srgbClr val="EF51A4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4" name="Date Placeholder 13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5" name="Footer Placeholder 14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7" name="Slide Number Placeholder 1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112" y="973137"/>
            <a:ext cx="8761413" cy="706438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entury Gothic"/>
              </a:rPr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112" y="2603500"/>
            <a:ext cx="4824413" cy="34163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07125" y="2603500"/>
            <a:ext cx="4824412" cy="34163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906" cy="669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906" cy="6697"/>
            </a:xfrm>
            <a:prstGeom prst="rect">
              <a:avLst/>
            </a:prstGeom>
            <a:blipFill>
              <a:blip r:embed="rId18"/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604"/>
              <a:ext cx="4092" cy="409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37"/>
                  </a:srgbClr>
                </a:gs>
                <a:gs pos="35998">
                  <a:srgbClr val="9B6BF2">
                    <a:alpha val="7031"/>
                  </a:srgbClr>
                </a:gs>
                <a:gs pos="75000">
                  <a:srgbClr val="9B6BF2">
                    <a:alpha val="2734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0" y="2827"/>
              <a:ext cx="2306" cy="2306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12"/>
                  </a:srgbClr>
                </a:gs>
                <a:gs pos="35998">
                  <a:srgbClr val="9B6BF2">
                    <a:alpha val="5078"/>
                  </a:srgbClr>
                </a:gs>
                <a:gs pos="71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8407" y="5729"/>
              <a:ext cx="967" cy="967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65998">
                  <a:srgbClr val="9B6BF2">
                    <a:alpha val="4687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07" y="1637"/>
              <a:ext cx="2753" cy="2753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40"/>
                  </a:srgbClr>
                </a:gs>
                <a:gs pos="35998">
                  <a:srgbClr val="9B6BF2">
                    <a:alpha val="4296"/>
                  </a:srgbClr>
                </a:gs>
                <a:gs pos="68998">
                  <a:srgbClr val="9B6BF2">
                    <a:alpha val="2343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811" y="8"/>
              <a:ext cx="1562" cy="1562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671"/>
                  </a:srgbClr>
                </a:gs>
                <a:gs pos="35998">
                  <a:srgbClr val="9B6BF2">
                    <a:alpha val="8984"/>
                  </a:srgbClr>
                </a:gs>
                <a:gs pos="72999">
                  <a:srgbClr val="9B6BF2">
                    <a:alpha val="3906"/>
                  </a:srgbClr>
                </a:gs>
              </a:gsLst>
              <a:lin ang="5400000"/>
            </a:gra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9" name="Freeform 8"/>
            <p:cNvSpPr/>
            <p:nvPr/>
          </p:nvSpPr>
          <p:spPr>
            <a:xfrm rot="21010066">
              <a:off x="8291" y="1755"/>
              <a:ext cx="3222" cy="430"/>
            </a:xfrm>
            <a:custGeom>
              <a:avLst/>
              <a:gdLst/>
              <a:ahLst/>
              <a:cxnLst/>
              <a:rect l="0" t="0" r="0" b="0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FF">
                <a:alpha val="19921"/>
              </a:srgbClr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8" y="1822"/>
              <a:ext cx="11013" cy="4427"/>
            </a:xfrm>
            <a:custGeom>
              <a:avLst/>
              <a:gdLst/>
              <a:ahLst/>
              <a:cxnLst/>
              <a:rect l="0" t="0" r="0" b="0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1"/>
              <a:ext cx="11906" cy="6695"/>
            </a:xfrm>
            <a:custGeom>
              <a:avLst/>
              <a:gdLst/>
              <a:ahLst/>
              <a:cxnLst/>
              <a:rect l="0" t="0" r="0" b="0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anchor="t"/>
            <a:lstStyle/>
            <a:p>
              <a:endParaRPr/>
            </a:p>
          </p:txBody>
        </p:sp>
      </p:grpSp>
      <p:sp>
        <p:nvSpPr>
          <p:cNvPr id="12" name="Title Placeholder 11"/>
          <p:cNvSpPr txBox="1">
            <a:spLocks noGrp="1"/>
          </p:cNvSpPr>
          <p:nvPr>
            <p:ph type="title"/>
          </p:nvPr>
        </p:nvSpPr>
        <p:spPr>
          <a:xfrm>
            <a:off x="1154112" y="973137"/>
            <a:ext cx="8761413" cy="706438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entury Gothic"/>
              </a:rPr>
              <a:t>Click to edit Master title style</a:t>
            </a:r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154112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entury Gothic"/>
              </a:rPr>
              <a:t>Click to edit Master text styles</a:t>
            </a:r>
          </a:p>
          <a:p>
            <a:pPr lvl="1"/>
            <a:r>
              <a:rPr>
                <a:latin typeface="Century Gothic"/>
              </a:rPr>
              <a:t>Second level</a:t>
            </a:r>
          </a:p>
          <a:p>
            <a:pPr lvl="2"/>
            <a:r>
              <a:rPr>
                <a:latin typeface="Century Gothic"/>
              </a:rPr>
              <a:t>Third level</a:t>
            </a:r>
          </a:p>
          <a:p>
            <a:pPr lvl="3"/>
            <a:r>
              <a:rPr>
                <a:latin typeface="Century Gothic"/>
              </a:rPr>
              <a:t>Fourth level</a:t>
            </a:r>
          </a:p>
          <a:p>
            <a:pPr lvl="4"/>
            <a:r>
              <a:rPr>
                <a:latin typeface="Century Gothic"/>
              </a:rPr>
              <a:t>Fifth level</a:t>
            </a:r>
          </a:p>
        </p:txBody>
      </p:sp>
      <p:sp>
        <p:nvSpPr>
          <p:cNvPr id="14" name="Date Placeholder 13"/>
          <p:cNvSpPr txBox="1">
            <a:spLocks noGrp="1"/>
          </p:cNvSpPr>
          <p:nvPr>
            <p:ph type="dt" idx="2"/>
          </p:nvPr>
        </p:nvSpPr>
        <p:spPr>
          <a:xfrm>
            <a:off x="10652125" y="6391275"/>
            <a:ext cx="989012" cy="3032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000" b="1" i="0" u="none" strike="noStrike">
                <a:solidFill>
                  <a:srgbClr val="B31166"/>
                </a:solidFill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5" name="Footer Placeholder 14"/>
          <p:cNvSpPr txBox="1">
            <a:spLocks noGrp="1"/>
          </p:cNvSpPr>
          <p:nvPr>
            <p:ph type="ftr" idx="3"/>
          </p:nvPr>
        </p:nvSpPr>
        <p:spPr>
          <a:xfrm>
            <a:off x="560387" y="6391275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>
                <a:latin typeface="Century Gothic"/>
              </a:defRPr>
            </a:lvl1pPr>
          </a:lstStyle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0436225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17" name="Slide Number Placeholder 16"/>
          <p:cNvSpPr txBox="1">
            <a:spLocks noGrp="1"/>
          </p:cNvSpPr>
          <p:nvPr>
            <p:ph type="sldNum" idx="4"/>
          </p:nvPr>
        </p:nvSpPr>
        <p:spPr>
          <a:xfrm>
            <a:off x="10352087" y="295275"/>
            <a:ext cx="836613" cy="766762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ctr">
              <a:defRPr sz="2800" b="0" i="0" u="none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</p:sldLayoutIdLst>
  <p:txStyles>
    <p:titleStyle>
      <a:lvl1pPr marL="0" lvl="0" indent="0" algn="l">
        <a:lnSpc>
          <a:spcPct val="100000"/>
        </a:lnSpc>
        <a:buNone/>
        <a:defRPr sz="3600" b="0" i="0" u="none" strike="noStrike" baseline="0">
          <a:solidFill>
            <a:srgbClr val="EBEBEB"/>
          </a:solidFill>
          <a:latin typeface="Arial"/>
        </a:defRPr>
      </a:lvl1pPr>
      <a:lvl2pPr marL="0" lvl="1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2pPr>
      <a:lvl3pPr marL="0" lvl="2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3pPr>
      <a:lvl4pPr marL="0" lvl="3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4pPr>
      <a:lvl5pPr marL="0" lvl="4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5pPr>
      <a:lvl6pPr marL="0" lvl="5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6pPr>
      <a:lvl7pPr marL="0" lvl="6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7pPr>
      <a:lvl8pPr marL="0" lvl="7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8pPr>
      <a:lvl9pPr marL="0" lvl="8" indent="0" algn="l">
        <a:lnSpc>
          <a:spcPct val="100000"/>
        </a:lnSpc>
        <a:buNone/>
        <a:defRPr sz="3600" b="0" i="0" u="none" strike="noStrike" baseline="0">
          <a:solidFill>
            <a:srgbClr val="3B3059"/>
          </a:solidFill>
          <a:latin typeface="Arial"/>
        </a:defRPr>
      </a:lvl9pPr>
    </p:titleStyle>
    <p:bodyStyle>
      <a:lvl1pPr marL="342900" lvl="0" indent="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800" b="0" i="0" u="none" strike="noStrike" baseline="0">
          <a:solidFill>
            <a:srgbClr val="3F3F3F"/>
          </a:solidFill>
          <a:latin typeface="Arial"/>
        </a:defRPr>
      </a:lvl1pPr>
      <a:lvl2pPr marL="742950" lvl="1" indent="4572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600" b="0" i="0" u="none" strike="noStrike" baseline="0">
          <a:solidFill>
            <a:srgbClr val="3F3F3F"/>
          </a:solidFill>
          <a:latin typeface="Arial"/>
        </a:defRPr>
      </a:lvl2pPr>
      <a:lvl3pPr marL="1143000" lvl="2" indent="9144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400" b="0" i="0" u="none" strike="noStrike" baseline="0">
          <a:solidFill>
            <a:srgbClr val="3F3F3F"/>
          </a:solidFill>
          <a:latin typeface="Arial"/>
        </a:defRPr>
      </a:lvl3pPr>
      <a:lvl4pPr marL="1600200" lvl="3" indent="13716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200" b="0" i="0" u="none" strike="noStrike" baseline="0">
          <a:solidFill>
            <a:srgbClr val="3F3F3F"/>
          </a:solidFill>
          <a:latin typeface="Arial"/>
        </a:defRPr>
      </a:lvl4pPr>
      <a:lvl5pPr marL="2057400" lvl="4" indent="18288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200" b="0" i="0" u="none" strike="noStrike" baseline="0">
          <a:solidFill>
            <a:srgbClr val="3F3F3F"/>
          </a:solidFill>
          <a:latin typeface="Arial"/>
        </a:defRPr>
      </a:lvl5pPr>
      <a:lvl6pPr marL="2514600" lvl="5" indent="22860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200" b="0" i="0" u="none" strike="noStrike" baseline="0">
          <a:solidFill>
            <a:srgbClr val="3F3F3F"/>
          </a:solidFill>
          <a:latin typeface="Arial"/>
        </a:defRPr>
      </a:lvl6pPr>
      <a:lvl7pPr marL="2971800" lvl="6" indent="27432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200" b="0" i="0" u="none" strike="noStrike" baseline="0">
          <a:solidFill>
            <a:srgbClr val="3F3F3F"/>
          </a:solidFill>
          <a:latin typeface="Arial"/>
        </a:defRPr>
      </a:lvl7pPr>
      <a:lvl8pPr marL="3429000" lvl="7" indent="32004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200" b="0" i="0" u="none" strike="noStrike" baseline="0">
          <a:solidFill>
            <a:srgbClr val="3F3F3F"/>
          </a:solidFill>
          <a:latin typeface="Arial"/>
        </a:defRPr>
      </a:lvl8pPr>
      <a:lvl9pPr marL="3886200" lvl="8" indent="3657600" algn="l">
        <a:lnSpc>
          <a:spcPct val="100000"/>
        </a:lnSpc>
        <a:buClr>
          <a:srgbClr val="B31166"/>
        </a:buClr>
        <a:buSzPct val="80000"/>
        <a:buFont typeface="Wingdings 3"/>
        <a:buChar char=""/>
        <a:defRPr sz="1200" b="0" i="0" u="none" strike="noStrike" baseline="0">
          <a:solidFill>
            <a:srgbClr val="3F3F3F"/>
          </a:solidFill>
          <a:latin typeface="Arial"/>
        </a:defRPr>
      </a:lvl9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457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914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1371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1828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2286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2743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3200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3657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51384" y="3933056"/>
            <a:ext cx="5157912" cy="8604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 rtl="1">
              <a:buNone/>
            </a:pPr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مقدمه ای بر نظام ثبت داده ها</a:t>
            </a:r>
          </a:p>
          <a:p>
            <a:pPr marL="0" lvl="0" indent="0" algn="ctr" rtl="1">
              <a:buNone/>
            </a:pPr>
            <a:endParaRPr lang="fa-IR" sz="3600" dirty="0" smtClean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lvl="0" indent="0" algn="ctr" rtl="1">
              <a:buNone/>
            </a:pP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دکتر شادمان نعمتی-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فلوشیپ نورواتولوژی</a:t>
            </a:r>
          </a:p>
          <a:p>
            <a:pPr marL="0" lvl="0" indent="0" algn="ctr" rtl="1">
              <a:buNone/>
            </a:pP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استاد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گروه گوش و گلو و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بینی</a:t>
            </a:r>
          </a:p>
          <a:p>
            <a:pPr marL="0" lvl="0" indent="0" algn="ctr" rtl="1">
              <a:buNone/>
            </a:pP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معاون تحقیقات و فناوری علوم پزشکی گیلان</a:t>
            </a:r>
          </a:p>
          <a:p>
            <a:pPr marL="0" lvl="0" indent="0" algn="ctr" rtl="1">
              <a:buNone/>
            </a:pP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اسفند 1396</a:t>
            </a:r>
            <a:endParaRPr sz="20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02148" y="620688"/>
            <a:ext cx="3456384" cy="2016224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logo-as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20688"/>
            <a:ext cx="5256584" cy="56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25512" y="2432050"/>
            <a:ext cx="10325100" cy="3721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791744" y="1104899"/>
            <a:ext cx="5256584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اهداف برنامه های ثبت</a:t>
            </a:r>
            <a:endParaRPr sz="4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51579" t="49218" r="27669" b="22161"/>
          <a:stretch/>
        </p:blipFill>
        <p:spPr bwMode="auto">
          <a:xfrm>
            <a:off x="3215680" y="2420888"/>
            <a:ext cx="6480720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15480" y="2564904"/>
            <a:ext cx="8824913" cy="1296144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الف- تقسیم بندی بر اساس موضوع</a:t>
            </a:r>
            <a:b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ب- تقسیم بندی بر اساس محدوده ی فعالیت</a:t>
            </a:r>
            <a:b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</a:b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1271464" y="2780928"/>
            <a:ext cx="9622408" cy="288032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62500" lnSpcReduction="20000"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3800" dirty="0" smtClean="0">
                <a:cs typeface="B Mitra" panose="00000400000000000000" pitchFamily="2" charset="-78"/>
              </a:rPr>
              <a:t>ثبت محصولات- ثبت ارائه خدمت و مواجهات-   ثبت بیماریها -  ترکیبی – سایر پیامدها </a:t>
            </a:r>
          </a:p>
          <a:p>
            <a:pPr marL="0" lvl="0" indent="0" algn="r">
              <a:lnSpc>
                <a:spcPct val="150000"/>
              </a:lnSpc>
              <a:buNone/>
            </a:pPr>
            <a:endParaRPr lang="fa-IR" dirty="0" smtClean="0">
              <a:cs typeface="B Mitra" panose="00000400000000000000" pitchFamily="2" charset="-78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lang="fa-IR" dirty="0">
              <a:cs typeface="B Mitra" panose="00000400000000000000" pitchFamily="2" charset="-78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lang="fa-IR" dirty="0" smtClean="0">
              <a:cs typeface="B Mitra" panose="00000400000000000000" pitchFamily="2" charset="-78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lang="fa-IR" dirty="0">
              <a:cs typeface="B Mitra" panose="00000400000000000000" pitchFamily="2" charset="-78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lang="fa-IR" dirty="0" smtClean="0">
              <a:cs typeface="B Mitra" panose="00000400000000000000" pitchFamily="2" charset="-78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lang="fa-IR" dirty="0">
              <a:cs typeface="B Mitra" panose="000004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3800" dirty="0" smtClean="0">
                <a:cs typeface="B Mitra" panose="00000400000000000000" pitchFamily="2" charset="-78"/>
              </a:rPr>
              <a:t> ثبت بیمارستانی و جمعیتی - ثبت منطقه ای/ ملی/ بین المللی</a:t>
            </a:r>
            <a:endParaRPr sz="3800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744" y="1104899"/>
            <a:ext cx="5256584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طبقه بندی برنامه های ثبت</a:t>
            </a:r>
            <a:endParaRPr sz="4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dirty="0" smtClean="0"/>
              <a:t>خلاصه: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285750" algn="r" rtl="1">
              <a:buFontTx/>
              <a:buChar char="-"/>
            </a:pPr>
            <a:r>
              <a:rPr lang="fa-IR" sz="4000" dirty="0" smtClean="0"/>
              <a:t>رجیستری </a:t>
            </a:r>
            <a:r>
              <a:rPr lang="fa-IR" sz="4000" dirty="0" smtClean="0">
                <a:solidFill>
                  <a:srgbClr val="FF0000"/>
                </a:solidFill>
              </a:rPr>
              <a:t>زیرساخت</a:t>
            </a:r>
            <a:r>
              <a:rPr lang="fa-IR" sz="4000" dirty="0" smtClean="0"/>
              <a:t> پژوهش است</a:t>
            </a:r>
          </a:p>
          <a:p>
            <a:pPr marL="628650" indent="-285750" algn="r" rtl="1">
              <a:buFontTx/>
              <a:buChar char="-"/>
            </a:pPr>
            <a:r>
              <a:rPr lang="fa-IR" sz="4000" dirty="0" smtClean="0"/>
              <a:t>رجیستری </a:t>
            </a:r>
            <a:r>
              <a:rPr lang="fa-IR" sz="4000" dirty="0" smtClean="0">
                <a:solidFill>
                  <a:srgbClr val="FF0000"/>
                </a:solidFill>
              </a:rPr>
              <a:t>ذی نفعان </a:t>
            </a:r>
            <a:r>
              <a:rPr lang="fa-IR" sz="4000" dirty="0" smtClean="0"/>
              <a:t>متعددی دارد</a:t>
            </a:r>
          </a:p>
          <a:p>
            <a:pPr marL="628650" indent="-285750" algn="r" rtl="1">
              <a:buFontTx/>
              <a:buChar char="-"/>
            </a:pPr>
            <a:r>
              <a:rPr lang="fa-IR" sz="4000" dirty="0" smtClean="0"/>
              <a:t>رجیستری فقط برای مقاصد پژوهشی </a:t>
            </a:r>
            <a:r>
              <a:rPr lang="fa-IR" sz="4000" u="sng" dirty="0" smtClean="0"/>
              <a:t>نیست</a:t>
            </a:r>
          </a:p>
          <a:p>
            <a:pPr marL="628650" indent="-285750" algn="r" rtl="1">
              <a:buFontTx/>
              <a:buChar char="-"/>
            </a:pPr>
            <a:r>
              <a:rPr lang="fa-IR" sz="4000" dirty="0" smtClean="0"/>
              <a:t>رجیستری به دنبال یک یا چند </a:t>
            </a:r>
            <a:r>
              <a:rPr lang="fa-IR" sz="4000" dirty="0" smtClean="0">
                <a:solidFill>
                  <a:srgbClr val="FF0000"/>
                </a:solidFill>
              </a:rPr>
              <a:t>پیامد</a:t>
            </a:r>
            <a:r>
              <a:rPr lang="fa-IR" sz="4000" dirty="0" smtClean="0"/>
              <a:t> است</a:t>
            </a:r>
          </a:p>
          <a:p>
            <a:pPr marL="628650" indent="-285750" algn="r" rtl="1">
              <a:buFontTx/>
              <a:buChar char="-"/>
            </a:pPr>
            <a:r>
              <a:rPr lang="fa-IR" sz="4000" dirty="0" smtClean="0"/>
              <a:t>رجیستری </a:t>
            </a:r>
            <a:r>
              <a:rPr lang="fa-IR" sz="4000" dirty="0" smtClean="0">
                <a:solidFill>
                  <a:srgbClr val="FF0000"/>
                </a:solidFill>
              </a:rPr>
              <a:t>انواع گوناگونی </a:t>
            </a:r>
            <a:r>
              <a:rPr lang="fa-IR" sz="4000" dirty="0" smtClean="0"/>
              <a:t>دارد</a:t>
            </a:r>
          </a:p>
          <a:p>
            <a:pPr marL="628650" lvl="0" indent="-285750" algn="r" rtl="1">
              <a:buFontTx/>
              <a:buChar char="-"/>
            </a:pPr>
            <a:r>
              <a:rPr lang="fa-IR" sz="4000" dirty="0"/>
              <a:t>رجیستری </a:t>
            </a:r>
            <a:r>
              <a:rPr lang="fa-IR" sz="4000" dirty="0" smtClean="0">
                <a:solidFill>
                  <a:srgbClr val="FF0000"/>
                </a:solidFill>
              </a:rPr>
              <a:t>محدوده </a:t>
            </a:r>
            <a:r>
              <a:rPr lang="fa-IR" sz="4000" dirty="0">
                <a:solidFill>
                  <a:srgbClr val="FF0000"/>
                </a:solidFill>
              </a:rPr>
              <a:t>های گوناگونی </a:t>
            </a:r>
            <a:r>
              <a:rPr lang="fa-IR" sz="4000" dirty="0"/>
              <a:t>دارد</a:t>
            </a:r>
          </a:p>
          <a:p>
            <a:pPr marL="628650" indent="-285750" algn="r" rtl="1">
              <a:buFontTx/>
              <a:buChar char="-"/>
            </a:pPr>
            <a:r>
              <a:rPr lang="fa-IR" sz="4000" dirty="0" smtClean="0"/>
              <a:t>رجیستری </a:t>
            </a:r>
            <a:r>
              <a:rPr lang="fa-IR" sz="4000" dirty="0" smtClean="0">
                <a:solidFill>
                  <a:srgbClr val="FF0000"/>
                </a:solidFill>
              </a:rPr>
              <a:t>فرمت خاص </a:t>
            </a:r>
            <a:r>
              <a:rPr lang="fa-IR" sz="4000" dirty="0" smtClean="0"/>
              <a:t>دارد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330870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37" y="2093912"/>
            <a:ext cx="4451350" cy="1754188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5400" b="1" i="0" u="none" strike="noStrike" baseline="0" dirty="0" err="1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با</a:t>
            </a:r>
            <a:r>
              <a:rPr sz="5400" b="1" i="0" u="none" strike="noStrike" baseline="0" dirty="0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 </a:t>
            </a:r>
            <a:r>
              <a:rPr sz="5400" b="1" i="0" u="none" strike="noStrike" baseline="0" dirty="0" err="1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تشکر</a:t>
            </a:r>
            <a:r>
              <a:rPr sz="5400" b="1" i="0" u="none" strike="noStrike" baseline="0" dirty="0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 </a:t>
            </a:r>
            <a:r>
              <a:rPr sz="5400" b="1" i="0" u="none" strike="noStrike" baseline="0" dirty="0" err="1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از</a:t>
            </a:r>
            <a:r>
              <a:rPr sz="5400" b="1" i="0" u="none" strike="noStrike" baseline="0" dirty="0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 </a:t>
            </a:r>
            <a:r>
              <a:rPr sz="5400" b="1" i="0" u="none" strike="noStrike" baseline="0" dirty="0" err="1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توجه</a:t>
            </a:r>
            <a:r>
              <a:rPr sz="5400" b="1" i="0" u="none" strike="noStrike" baseline="0" dirty="0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 </a:t>
            </a:r>
            <a:r>
              <a:rPr sz="5400" b="1" i="0" u="none" strike="noStrike" baseline="0" dirty="0" err="1">
                <a:solidFill>
                  <a:srgbClr val="FFFFFF"/>
                </a:solidFill>
                <a:latin typeface="Century Gothic"/>
                <a:cs typeface="B Titr" panose="00000700000000000000" pitchFamily="2" charset="-78"/>
              </a:rPr>
              <a:t>شما</a:t>
            </a:r>
            <a:endParaRPr sz="5400" b="1" i="0" u="none" strike="noStrike" baseline="0" dirty="0">
              <a:solidFill>
                <a:srgbClr val="FFFFFF"/>
              </a:solidFill>
              <a:latin typeface="Century Gothic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99456" y="620688"/>
            <a:ext cx="8712968" cy="150495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 lang="fa-IR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برنامه </a:t>
            </a:r>
            <a:r>
              <a:rPr lang="fa-IR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های ثبت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04875" y="2459037"/>
            <a:ext cx="10136187" cy="40862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80962" lvl="0" indent="80962" algn="r">
              <a:lnSpc>
                <a:spcPct val="150000"/>
              </a:lnSpc>
              <a:buNone/>
            </a:pPr>
            <a:endParaRPr sz="2400" b="1" i="0" u="none" strike="noStrike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t="17424" r="26101" b="53977"/>
          <a:stretch/>
        </p:blipFill>
        <p:spPr bwMode="auto">
          <a:xfrm>
            <a:off x="695400" y="2708920"/>
            <a:ext cx="11142007" cy="375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25512" y="2432050"/>
            <a:ext cx="10325100" cy="3721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791744" y="1104899"/>
            <a:ext cx="5256584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فواید برنامه های ثبت</a:t>
            </a:r>
            <a:endParaRPr sz="4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6550" t="28086" r="25479" b="58498"/>
          <a:stretch/>
        </p:blipFill>
        <p:spPr bwMode="auto">
          <a:xfrm>
            <a:off x="839416" y="2350515"/>
            <a:ext cx="11161240" cy="1584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26165" t="63127" r="26616" b="22161"/>
          <a:stretch/>
        </p:blipFill>
        <p:spPr bwMode="auto">
          <a:xfrm>
            <a:off x="695400" y="3717032"/>
            <a:ext cx="1087320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30977" t="20597" r="32180" b="14137"/>
          <a:stretch/>
        </p:blipFill>
        <p:spPr bwMode="auto">
          <a:xfrm>
            <a:off x="263352" y="1688614"/>
            <a:ext cx="11593288" cy="5169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5600" y="980728"/>
            <a:ext cx="5832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ذینفعان </a:t>
            </a:r>
            <a:r>
              <a:rPr lang="fa-I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برنامه های ثبت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25512" y="2432050"/>
            <a:ext cx="10325100" cy="3721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791744" y="1104899"/>
            <a:ext cx="5256584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برنامه های ثبت</a:t>
            </a:r>
            <a:endParaRPr sz="4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6104" t="33971" r="28778" b="32209"/>
          <a:stretch/>
        </p:blipFill>
        <p:spPr bwMode="auto">
          <a:xfrm>
            <a:off x="551384" y="1811337"/>
            <a:ext cx="11161240" cy="496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4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25512" y="2432050"/>
            <a:ext cx="10325100" cy="3721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791744" y="1104899"/>
            <a:ext cx="5256584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برنامه های ثبت</a:t>
            </a:r>
            <a:endParaRPr sz="4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2030" t="18992" r="33384" b="16812"/>
          <a:stretch/>
        </p:blipFill>
        <p:spPr bwMode="auto">
          <a:xfrm>
            <a:off x="479376" y="1811336"/>
            <a:ext cx="11233248" cy="504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29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25512" y="2432050"/>
            <a:ext cx="10325100" cy="3721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199456" y="1104899"/>
            <a:ext cx="8784976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رتبه بندی مطالعات مبتنی بر ثبت</a:t>
            </a:r>
            <a:endParaRPr sz="4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25564" t="21934" r="25413" b="8787"/>
          <a:stretch/>
        </p:blipFill>
        <p:spPr bwMode="auto">
          <a:xfrm>
            <a:off x="623392" y="1628800"/>
            <a:ext cx="1087320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25512" y="2432050"/>
            <a:ext cx="10325100" cy="3721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791744" y="1104899"/>
            <a:ext cx="5256584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پیامدهای مورد مطالعه</a:t>
            </a:r>
            <a:endParaRPr sz="4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25793" t="25144" r="26544" b="12074"/>
          <a:stretch/>
        </p:blipFill>
        <p:spPr bwMode="auto">
          <a:xfrm>
            <a:off x="925512" y="1811336"/>
            <a:ext cx="10787112" cy="4858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29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25512" y="2432050"/>
            <a:ext cx="10325100" cy="3721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r">
              <a:lnSpc>
                <a:spcPct val="150000"/>
              </a:lnSpc>
              <a:buNone/>
            </a:pPr>
            <a:endParaRPr sz="2400" dirty="0">
              <a:solidFill>
                <a:srgbClr val="000000"/>
              </a:solidFill>
              <a:latin typeface="Century Gothic"/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  <a:p>
            <a:pPr marL="0" lvl="0" indent="0" algn="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791744" y="1104899"/>
            <a:ext cx="5256584" cy="7064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lang="fa-I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cs typeface="B Titr" panose="00000700000000000000" pitchFamily="2" charset="-78"/>
              </a:rPr>
              <a:t>پیامدهای مورد مطالعه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5564" t="19526" r="26165" b="53725"/>
          <a:stretch/>
        </p:blipFill>
        <p:spPr bwMode="auto">
          <a:xfrm>
            <a:off x="1631504" y="2348880"/>
            <a:ext cx="8640960" cy="215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26767" t="72222" r="26918" b="12531"/>
          <a:stretch/>
        </p:blipFill>
        <p:spPr bwMode="auto">
          <a:xfrm>
            <a:off x="3575720" y="4508237"/>
            <a:ext cx="6480721" cy="1441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139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 Mitra</vt:lpstr>
      <vt:lpstr>B Titr</vt:lpstr>
      <vt:lpstr>Calibri</vt:lpstr>
      <vt:lpstr>Century Gothic</vt:lpstr>
      <vt:lpstr>Wingdings 3</vt:lpstr>
      <vt:lpstr>Ion Boardroom</vt:lpstr>
      <vt:lpstr>PowerPoint Presentation</vt:lpstr>
      <vt:lpstr>برنامه های ثبت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الف- تقسیم بندی بر اساس موضوع   ب- تقسیم بندی بر اساس محدوده ی فعالیت </vt:lpstr>
      <vt:lpstr>خلاصه: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ENT4</dc:creator>
  <cp:lastModifiedBy>kalaye digital</cp:lastModifiedBy>
  <cp:revision>15</cp:revision>
  <dcterms:modified xsi:type="dcterms:W3CDTF">2018-05-03T21:52:28Z</dcterms:modified>
</cp:coreProperties>
</file>